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9" r:id="rId2"/>
    <p:sldId id="257" r:id="rId3"/>
    <p:sldId id="269" r:id="rId4"/>
    <p:sldId id="268" r:id="rId5"/>
    <p:sldId id="267" r:id="rId6"/>
    <p:sldId id="271" r:id="rId7"/>
    <p:sldId id="266" r:id="rId8"/>
    <p:sldId id="265" r:id="rId9"/>
    <p:sldId id="270" r:id="rId10"/>
    <p:sldId id="260" r:id="rId11"/>
  </p:sldIdLst>
  <p:sldSz cx="18288000" cy="10287000"/>
  <p:notesSz cx="6858000" cy="9144000"/>
  <p:embeddedFontLst>
    <p:embeddedFont>
      <p:font typeface="Montserrat" pitchFamily="2" charset="77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edfCUV5Fo6aHFVE9nFinU/OJl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2"/>
  </p:normalViewPr>
  <p:slideViewPr>
    <p:cSldViewPr snapToGrid="0">
      <p:cViewPr varScale="1">
        <p:scale>
          <a:sx n="74" d="100"/>
          <a:sy n="74" d="100"/>
        </p:scale>
        <p:origin x="62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Witt" userId="51fa2069-aa49-4396-8deb-82b91ee16263" providerId="ADAL" clId="{F4698F83-0A85-52C0-AF72-BB9D1188AFEF}"/>
    <pc:docChg chg="undo custSel modSld">
      <pc:chgData name="Alison Witt" userId="51fa2069-aa49-4396-8deb-82b91ee16263" providerId="ADAL" clId="{F4698F83-0A85-52C0-AF72-BB9D1188AFEF}" dt="2026-05-09T02:16:37.565" v="2" actId="1076"/>
      <pc:docMkLst>
        <pc:docMk/>
      </pc:docMkLst>
      <pc:sldChg chg="modSp mod">
        <pc:chgData name="Alison Witt" userId="51fa2069-aa49-4396-8deb-82b91ee16263" providerId="ADAL" clId="{F4698F83-0A85-52C0-AF72-BB9D1188AFEF}" dt="2026-05-09T02:16:37.565" v="2" actId="1076"/>
        <pc:sldMkLst>
          <pc:docMk/>
          <pc:sldMk cId="0" sldId="257"/>
        </pc:sldMkLst>
        <pc:spChg chg="mod">
          <ac:chgData name="Alison Witt" userId="51fa2069-aa49-4396-8deb-82b91ee16263" providerId="ADAL" clId="{F4698F83-0A85-52C0-AF72-BB9D1188AFEF}" dt="2026-05-09T02:16:37.565" v="2" actId="1076"/>
          <ac:spMkLst>
            <pc:docMk/>
            <pc:sldMk cId="0" sldId="257"/>
            <ac:spMk id="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311BCBB2-FD88-7796-B728-31B368F22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5838D5A8-FA18-7146-C119-5104323DA9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13C8C328-1018-D6B4-041E-3A7F8A0090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98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FE99750A-8A47-8B83-831D-666875342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1EA8504E-9963-9E38-7653-B07BBC77BF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D6B13D36-7396-5574-A50F-5DB4446116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430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D078C0BF-B44A-49E7-2E9B-5350EA6BE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DBF600DB-C889-644A-0F88-026508A873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38026273-B370-DAC3-418A-531C23B103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3611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E266AEF4-44DC-8591-FF30-647DE6EE9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2AC012A0-5B85-C24E-DAA8-F0F1A03782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76F0201A-C14B-7D60-C039-1AC56AB7DD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4392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22DC6796-5391-A215-A189-BA2813E22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5133E8DB-8AD7-7A09-DC82-7A9D3100DE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4896B687-FB00-C491-6468-E5EC96E01E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8253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18F3F5D9-42F1-F6EC-B845-85D93A5F1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97A10B98-B618-5BBF-4845-C086C70F1E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ACC2F943-B0F1-8739-B2B1-3195D74560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8125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90E4DFB2-7F0F-B361-7C0B-F46ED534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>
            <a:extLst>
              <a:ext uri="{FF2B5EF4-FFF2-40B4-BE49-F238E27FC236}">
                <a16:creationId xmlns:a16="http://schemas.microsoft.com/office/drawing/2014/main" id="{3C3B8005-3CDA-12C9-3233-900E7C6723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>
            <a:extLst>
              <a:ext uri="{FF2B5EF4-FFF2-40B4-BE49-F238E27FC236}">
                <a16:creationId xmlns:a16="http://schemas.microsoft.com/office/drawing/2014/main" id="{B7AC038C-7410-A7F7-62AF-42D5FF6C47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7243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8A14E-2E18-B39D-52F5-4BCBA4BC64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38" t="8970" r="12759"/>
          <a:stretch>
            <a:fillRect/>
          </a:stretch>
        </p:blipFill>
        <p:spPr>
          <a:xfrm>
            <a:off x="6863229" y="522514"/>
            <a:ext cx="11424772" cy="9764486"/>
          </a:xfrm>
          <a:prstGeom prst="rect">
            <a:avLst/>
          </a:prstGeom>
        </p:spPr>
      </p:pic>
      <p:pic>
        <p:nvPicPr>
          <p:cNvPr id="112" name="Google Shape;112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"/>
          <p:cNvSpPr txBox="1"/>
          <p:nvPr/>
        </p:nvSpPr>
        <p:spPr>
          <a:xfrm>
            <a:off x="1028700" y="2507741"/>
            <a:ext cx="5600700" cy="407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A Prayer for </a:t>
            </a:r>
          </a:p>
          <a:p>
            <a:pPr marL="0" marR="0" lvl="0" indent="0" algn="l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 dirty="0">
                <a:solidFill>
                  <a:srgbClr val="413B3B"/>
                </a:solidFill>
                <a:latin typeface="Montserrat"/>
                <a:sym typeface="Montserrat"/>
              </a:rPr>
              <a:t>World </a:t>
            </a:r>
            <a:r>
              <a:rPr lang="en-US" sz="6300" b="1" dirty="0">
                <a:solidFill>
                  <a:srgbClr val="FF0000"/>
                </a:solidFill>
                <a:latin typeface="Montserrat"/>
                <a:sym typeface="Montserrat"/>
              </a:rPr>
              <a:t>Refugee</a:t>
            </a:r>
            <a:r>
              <a:rPr lang="en-US" sz="6300" b="1" dirty="0">
                <a:solidFill>
                  <a:srgbClr val="413B3B"/>
                </a:solidFill>
                <a:latin typeface="Montserrat"/>
                <a:sym typeface="Montserrat"/>
              </a:rPr>
              <a:t> Day</a:t>
            </a:r>
            <a:endParaRPr dirty="0"/>
          </a:p>
        </p:txBody>
      </p:sp>
      <p:sp>
        <p:nvSpPr>
          <p:cNvPr id="116" name="Google Shape;116;p4"/>
          <p:cNvSpPr/>
          <p:nvPr/>
        </p:nvSpPr>
        <p:spPr>
          <a:xfrm>
            <a:off x="478238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17" name="Google Shape;117;p4"/>
          <p:cNvSpPr txBox="1"/>
          <p:nvPr/>
        </p:nvSpPr>
        <p:spPr>
          <a:xfrm>
            <a:off x="2132002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5050E3-C15A-9436-B617-F670B9449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8262"/>
            <a:ext cx="18288000" cy="10835258"/>
          </a:xfrm>
          <a:prstGeom prst="rect">
            <a:avLst/>
          </a:prstGeom>
        </p:spPr>
      </p:pic>
      <p:pic>
        <p:nvPicPr>
          <p:cNvPr id="124" name="Google Shape;12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991301" y="3594920"/>
            <a:ext cx="15844381" cy="430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God of mercy and peace,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we come before you with heavy hearts,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carrying the sorrow of a world marked by war, displacement, and loss.</a:t>
            </a:r>
          </a:p>
        </p:txBody>
      </p:sp>
      <p:sp>
        <p:nvSpPr>
          <p:cNvPr id="94" name="Google Shape;94;p2"/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/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5D9302F3-7D06-96BB-3117-7009FF2EA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B101DE3C-913B-F844-049C-FD19A12384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5F3B20B1-6EFC-467C-28EF-773618DB68B6}"/>
              </a:ext>
            </a:extLst>
          </p:cNvPr>
          <p:cNvSpPr txBox="1"/>
          <p:nvPr/>
        </p:nvSpPr>
        <p:spPr>
          <a:xfrm>
            <a:off x="941391" y="3330774"/>
            <a:ext cx="15844381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We remember the millions who have lost home, safety, and belonging,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the families in camps,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the ones at borders,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the ones who do not know where they will sleep tonight.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04B17C97-1064-1ADE-9570-A154E2725AB3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701583F0-0B5B-68F0-BD35-F2F66D2F0B52}"/>
              </a:ext>
            </a:extLst>
          </p:cNvPr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973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134F4563-5D3B-180B-294D-98182C46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EC0D236F-B051-AF08-0D83-8ADFFF1C470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D7B5B083-F2E2-1E30-09C3-9F93460B9986}"/>
              </a:ext>
            </a:extLst>
          </p:cNvPr>
          <p:cNvSpPr txBox="1"/>
          <p:nvPr/>
        </p:nvSpPr>
        <p:spPr>
          <a:xfrm>
            <a:off x="974048" y="3967021"/>
            <a:ext cx="15844381" cy="430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God of all people,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Be near to those walking unknown roads,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crossing seas, escaping violence,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searching for a place to live without fear.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C8E16D53-3FA0-CF1D-3695-181CD393364C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4E2C6137-D7AF-BB0E-C505-93A6BE1E165C}"/>
              </a:ext>
            </a:extLst>
          </p:cNvPr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908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EEC0806A-99CF-F68F-5A1A-434F5BA3B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CA355898-F339-8CF5-C0D4-4E840BBF203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EF2610A2-DCB5-42AB-F603-0A388AB3FBEB}"/>
              </a:ext>
            </a:extLst>
          </p:cNvPr>
          <p:cNvSpPr txBox="1"/>
          <p:nvPr/>
        </p:nvSpPr>
        <p:spPr>
          <a:xfrm>
            <a:off x="843420" y="3813177"/>
            <a:ext cx="15844381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We pray for this world, O God,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that hearts may be softened and doors opened,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that nations may choose compassion over fear.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E47D68E5-B5DF-1B52-F6AB-8A2F0A8CA129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066D49AD-795B-E28F-775A-3DF68ED78686}"/>
              </a:ext>
            </a:extLst>
          </p:cNvPr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9683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083B2BD8-0242-9426-B954-0074852D5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4DCF3021-E988-BC6F-3D69-EF0B80D4795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0BB161EF-4FB2-90A3-0FBB-B71100EB15FD}"/>
              </a:ext>
            </a:extLst>
          </p:cNvPr>
          <p:cNvSpPr txBox="1"/>
          <p:nvPr/>
        </p:nvSpPr>
        <p:spPr>
          <a:xfrm>
            <a:off x="843420" y="3813177"/>
            <a:ext cx="15844381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Give us courage to stand with the displaced,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to welcome the stranger,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and to act with justice and love.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63DC3294-E3FA-E509-11C6-67B51C1F9044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AD6DC269-642F-1ABD-3F7D-633431181D31}"/>
              </a:ext>
            </a:extLst>
          </p:cNvPr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633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3C6E853B-A49C-F676-CB1C-410873176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38F914CD-A084-5756-269A-549B2E90A5F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3B81995A-A7C6-D44C-C03C-D58D505E423D}"/>
              </a:ext>
            </a:extLst>
          </p:cNvPr>
          <p:cNvSpPr txBox="1"/>
          <p:nvPr/>
        </p:nvSpPr>
        <p:spPr>
          <a:xfrm>
            <a:off x="925063" y="3330774"/>
            <a:ext cx="15844381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 a time of deep division, teach us what is most difficult: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to pray even for our enemies,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and to resist hatred.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Holy Spirit, transform what is broken in this world, and what is hardened within us.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4C063942-2B38-62BE-E6E2-D7358DC57684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DDF246B8-F3E3-A712-609A-1A09487EDB6C}"/>
              </a:ext>
            </a:extLst>
          </p:cNvPr>
          <p:cNvSpPr txBox="1"/>
          <p:nvPr/>
        </p:nvSpPr>
        <p:spPr>
          <a:xfrm>
            <a:off x="7722316" y="9161886"/>
            <a:ext cx="8478384" cy="233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 dirty="0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0178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B3B980DE-54A3-77B2-DAA4-CC134C38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9363B003-07D4-C10B-A9E9-BF799AC09DA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12A92977-05AD-4F1A-F50A-80983874C448}"/>
              </a:ext>
            </a:extLst>
          </p:cNvPr>
          <p:cNvSpPr txBox="1"/>
          <p:nvPr/>
        </p:nvSpPr>
        <p:spPr>
          <a:xfrm>
            <a:off x="974048" y="3967021"/>
            <a:ext cx="15844381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Until the day when no one is forced to flee,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when every person has a place to belong and every child can grow up in safety,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keep us faithful, compassionate, and hopeful.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endParaRPr lang="en-GB" sz="4000" b="1" i="0" u="none" strike="noStrike" cap="none" dirty="0">
              <a:solidFill>
                <a:srgbClr val="41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endParaRPr lang="en-GB" sz="4000" b="1" i="0" u="none" strike="noStrike" cap="none" dirty="0">
              <a:solidFill>
                <a:srgbClr val="413B3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DFC110F4-E93B-148A-1C14-41529248C2B6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132D24B1-72B4-EB3D-0C0A-F595FEC39AB6}"/>
              </a:ext>
            </a:extLst>
          </p:cNvPr>
          <p:cNvSpPr txBox="1"/>
          <p:nvPr/>
        </p:nvSpPr>
        <p:spPr>
          <a:xfrm>
            <a:off x="7722316" y="9161886"/>
            <a:ext cx="8478384" cy="20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0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SECTION TITLE HERE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3759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D9F45D43-D81A-1B01-BF94-A7672247F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>
            <a:extLst>
              <a:ext uri="{FF2B5EF4-FFF2-40B4-BE49-F238E27FC236}">
                <a16:creationId xmlns:a16="http://schemas.microsoft.com/office/drawing/2014/main" id="{12FE9AF9-B928-107A-5DEA-38669E91BAB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8288000" cy="333077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>
            <a:extLst>
              <a:ext uri="{FF2B5EF4-FFF2-40B4-BE49-F238E27FC236}">
                <a16:creationId xmlns:a16="http://schemas.microsoft.com/office/drawing/2014/main" id="{0610DC53-C519-139C-4456-D4ADCB9F6DBA}"/>
              </a:ext>
            </a:extLst>
          </p:cNvPr>
          <p:cNvSpPr txBox="1"/>
          <p:nvPr/>
        </p:nvSpPr>
        <p:spPr>
          <a:xfrm>
            <a:off x="974048" y="3967021"/>
            <a:ext cx="15844381" cy="430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Jesus, through your mercy, make us instruments of your peace.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248285" marR="0" lvl="1" algn="l" rtl="0">
              <a:lnSpc>
                <a:spcPct val="175032"/>
              </a:lnSpc>
              <a:spcBef>
                <a:spcPts val="0"/>
              </a:spcBef>
              <a:spcAft>
                <a:spcPts val="0"/>
              </a:spcAft>
              <a:buClr>
                <a:srgbClr val="413B3B"/>
              </a:buClr>
              <a:buSzPts val="2299"/>
            </a:pPr>
            <a:r>
              <a:rPr lang="en-GB" sz="4000" b="1" i="0" u="none" strike="noStrike" cap="none" dirty="0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Amen</a:t>
            </a:r>
          </a:p>
        </p:txBody>
      </p:sp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81DD0FCF-B122-56BF-1B7A-778FC87934B8}"/>
              </a:ext>
            </a:extLst>
          </p:cNvPr>
          <p:cNvSpPr/>
          <p:nvPr/>
        </p:nvSpPr>
        <p:spPr>
          <a:xfrm>
            <a:off x="16200700" y="8679483"/>
            <a:ext cx="1653764" cy="1157635"/>
          </a:xfrm>
          <a:custGeom>
            <a:avLst/>
            <a:gdLst/>
            <a:ahLst/>
            <a:cxnLst/>
            <a:rect l="l" t="t" r="r" b="b"/>
            <a:pathLst>
              <a:path w="1653764" h="1157635" extrusionOk="0">
                <a:moveTo>
                  <a:pt x="0" y="0"/>
                </a:moveTo>
                <a:lnTo>
                  <a:pt x="1653764" y="0"/>
                </a:lnTo>
                <a:lnTo>
                  <a:pt x="1653764" y="1157634"/>
                </a:lnTo>
                <a:lnTo>
                  <a:pt x="0" y="11576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95" name="Google Shape;95;p2">
            <a:extLst>
              <a:ext uri="{FF2B5EF4-FFF2-40B4-BE49-F238E27FC236}">
                <a16:creationId xmlns:a16="http://schemas.microsoft.com/office/drawing/2014/main" id="{9D153822-00C2-D8A4-FBBE-B6D787729BDC}"/>
              </a:ext>
            </a:extLst>
          </p:cNvPr>
          <p:cNvSpPr txBox="1"/>
          <p:nvPr/>
        </p:nvSpPr>
        <p:spPr>
          <a:xfrm>
            <a:off x="7722316" y="9161886"/>
            <a:ext cx="8478384" cy="20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INTERNATIONAL ASSOCIATION FOR </a:t>
            </a:r>
            <a:r>
              <a:rPr lang="en-US" sz="1402" b="1" i="0" u="none" strike="noStrike" cap="none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REFUGEES</a:t>
            </a: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1" i="0" u="none" strike="noStrike" cap="none">
                <a:solidFill>
                  <a:srgbClr val="C90A05"/>
                </a:solidFill>
                <a:latin typeface="Montserrat"/>
                <a:ea typeface="Montserrat"/>
                <a:cs typeface="Montserrat"/>
                <a:sym typeface="Montserrat"/>
              </a:rPr>
              <a:t>•</a:t>
            </a:r>
            <a:r>
              <a:rPr lang="en-US" sz="1402" b="1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2" b="0" i="0" u="none" strike="noStrike" cap="none">
                <a:solidFill>
                  <a:srgbClr val="413B3B"/>
                </a:solidFill>
                <a:latin typeface="Montserrat"/>
                <a:ea typeface="Montserrat"/>
                <a:cs typeface="Montserrat"/>
                <a:sym typeface="Montserrat"/>
              </a:rPr>
              <a:t>SECTION TITLE HERE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2354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294</Words>
  <Application>Microsoft Macintosh PowerPoint</Application>
  <PresentationFormat>Custom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Montserrat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Alison Witt</cp:lastModifiedBy>
  <cp:revision>3</cp:revision>
  <dcterms:created xsi:type="dcterms:W3CDTF">2006-08-16T00:00:00Z</dcterms:created>
  <dcterms:modified xsi:type="dcterms:W3CDTF">2026-05-09T02:16:43Z</dcterms:modified>
</cp:coreProperties>
</file>